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5" r:id="rId7"/>
    <p:sldId id="303" r:id="rId8"/>
    <p:sldId id="304" r:id="rId9"/>
    <p:sldId id="306" r:id="rId10"/>
    <p:sldId id="307" r:id="rId11"/>
    <p:sldId id="311" r:id="rId12"/>
    <p:sldId id="312" r:id="rId13"/>
    <p:sldId id="313" r:id="rId14"/>
    <p:sldId id="309" r:id="rId15"/>
    <p:sldId id="310" r:id="rId16"/>
    <p:sldId id="308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3" r:id="rId26"/>
    <p:sldId id="324" r:id="rId27"/>
    <p:sldId id="325" r:id="rId28"/>
    <p:sldId id="326" r:id="rId29"/>
    <p:sldId id="328" r:id="rId30"/>
    <p:sldId id="329" r:id="rId31"/>
    <p:sldId id="3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101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9580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750" y="1475234"/>
            <a:ext cx="3209974" cy="2933227"/>
          </a:xfrm>
        </p:spPr>
        <p:txBody>
          <a:bodyPr anchor="b">
            <a:normAutofit/>
          </a:bodyPr>
          <a:lstStyle/>
          <a:p>
            <a:r>
              <a:rPr lang="en-US" sz="3200" dirty="0"/>
              <a:t>ENGEERING GRAPHICS AND INTRODUCTION TO DIGITAL FABRICATION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fr-FR" sz="1200" dirty="0"/>
              <a:t>COURSE CODE : BME01T1001. Session :2021-22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SEMESTER:02</a:t>
            </a:r>
          </a:p>
          <a:p>
            <a:pPr>
              <a:lnSpc>
                <a:spcPct val="100000"/>
              </a:lnSpc>
            </a:pPr>
            <a:endParaRPr lang="fr-FR" sz="1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C0177-467F-A630-C456-BB60FF69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5BD43-07A1-F890-4CA2-C9DD528F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72806-F453-1E22-032F-6AE6811A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C76FA-E820-A6EC-7DB6-40856935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39B5D-6161-8B52-790F-99D976AB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E6B08-0151-6E05-AD05-80AED785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DED4D-754F-BFBE-8466-1685DE29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56D8-762E-0730-5E6C-EE8C18C2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BBFCA-C246-D5D0-2E48-C74E9839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4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933E-0985-71C5-F51D-4B177B68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0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27B4-CBC6-7809-78AE-51F4F91D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1" y="-104273"/>
            <a:ext cx="11574379" cy="2374232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                  TOPIC: HEAD SOCKET SCREW BOLT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Submitted by :                                           </a:t>
            </a:r>
            <a:r>
              <a:rPr lang="en-US" sz="2700" dirty="0"/>
              <a:t>SUBMITTED TO:LAV PREET SIR,</a:t>
            </a:r>
            <a:br>
              <a:rPr lang="en-US" sz="2700" dirty="0"/>
            </a:br>
            <a:r>
              <a:rPr lang="en-US" sz="2200" dirty="0"/>
              <a:t>MD RIZWAN AHMAD: 21SCSE1010811                                                       </a:t>
            </a:r>
            <a:br>
              <a:rPr lang="en-US" sz="2200" dirty="0"/>
            </a:br>
            <a:r>
              <a:rPr lang="en-US" sz="2200" dirty="0"/>
              <a:t>NITESH KUMAR:21SCSE1010954</a:t>
            </a:r>
            <a:br>
              <a:rPr lang="en-US" sz="2800" dirty="0"/>
            </a:br>
            <a:r>
              <a:rPr lang="en-US" sz="2800" dirty="0"/>
              <a:t>                              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36D7-A4C0-3D4A-8536-8BF0615F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INTRODUCTION: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u="sng" dirty="0"/>
              <a:t>What is head socket screw bolt?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Socket Head Cap Screws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which are also known as Allen head screws are stock items at Lightning Bolt in many materials sizes. These screws come with a hexagonal cross-section socket in the head and require an Allen wrench or hex key to drive them into material and secure them into a 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USES: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Allen key, is a simple tool used to drive bolts and screws with hexagonal sockets in their heads.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39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E76E6-1078-ABE9-B2DF-411B2822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8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50302-B3D2-D4DA-3FEC-C939F953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2F804-427A-AAE5-2BA9-26D6E989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3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C05F0-968B-E1E7-6A4D-C8A6C7FC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871FA-0DDE-7724-63CF-8AAA8098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15602-DF45-D2F2-D984-5BC03590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FAB8F-7810-C29C-A875-CE0A461F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91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97712-DEFD-D4FF-04B0-220423B5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622623-245C-CC4C-C572-D24D81092290}"/>
              </a:ext>
            </a:extLst>
          </p:cNvPr>
          <p:cNvSpPr txBox="1"/>
          <p:nvPr/>
        </p:nvSpPr>
        <p:spPr>
          <a:xfrm>
            <a:off x="1266092" y="473243"/>
            <a:ext cx="9065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1" dirty="0"/>
              <a:t>CONCLUSION </a:t>
            </a:r>
          </a:p>
          <a:p>
            <a:endParaRPr lang="en-US" sz="2400" i="1" u="sng" dirty="0"/>
          </a:p>
          <a:p>
            <a:r>
              <a:rPr lang="en-US" sz="2400" i="1" u="sng" dirty="0"/>
              <a:t>•Understanding of need to design models</a:t>
            </a:r>
          </a:p>
          <a:p>
            <a:r>
              <a:rPr lang="en-US" sz="2400" i="1" u="sng" dirty="0"/>
              <a:t> </a:t>
            </a:r>
          </a:p>
          <a:p>
            <a:r>
              <a:rPr lang="en-US" sz="2400" i="1" u="sng" dirty="0"/>
              <a:t>•Design analysis of 3D animations and photorealistic Rendering.</a:t>
            </a:r>
          </a:p>
          <a:p>
            <a:endParaRPr lang="en-US" sz="2400" i="1" u="sng" dirty="0"/>
          </a:p>
          <a:p>
            <a:r>
              <a:rPr lang="en-US" sz="2400" i="1" u="sng" dirty="0"/>
              <a:t> •Know of how can we take the next steps.</a:t>
            </a:r>
          </a:p>
          <a:p>
            <a:r>
              <a:rPr lang="en-US" sz="2400" i="1" u="sng" dirty="0"/>
              <a:t> </a:t>
            </a:r>
          </a:p>
          <a:p>
            <a:r>
              <a:rPr lang="en-US" sz="2400" i="1" u="sng" dirty="0"/>
              <a:t>•Part and assembly Modeling.</a:t>
            </a:r>
          </a:p>
          <a:p>
            <a:endParaRPr lang="en-US" sz="2400" i="1" u="sng" dirty="0"/>
          </a:p>
          <a:p>
            <a:r>
              <a:rPr lang="en-US" sz="2400" i="1" u="sng" dirty="0"/>
              <a:t>•Design Reuse and animation   </a:t>
            </a:r>
          </a:p>
          <a:p>
            <a:endParaRPr lang="en-US" sz="2400" dirty="0"/>
          </a:p>
          <a:p>
            <a:r>
              <a:rPr lang="en-US" sz="2400" dirty="0"/>
              <a:t>                          </a:t>
            </a:r>
            <a:r>
              <a:rPr lang="en-US" sz="7200" i="1" u="sng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1457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13607-8C6E-D7E4-13A1-3DB08C6F8934}"/>
              </a:ext>
            </a:extLst>
          </p:cNvPr>
          <p:cNvSpPr txBox="1"/>
          <p:nvPr/>
        </p:nvSpPr>
        <p:spPr>
          <a:xfrm>
            <a:off x="288758" y="256674"/>
            <a:ext cx="1140593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i="1" dirty="0"/>
              <a:t> </a:t>
            </a:r>
            <a:r>
              <a:rPr lang="en-US" sz="5400" b="1" i="1" dirty="0"/>
              <a:t>ABSTRACT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Steps to create sketch socket screw bolt: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1:Choose the top plane and make circle with the diameter 9mm.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2: Then extruded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3: Then select the down side, and make a circle with the diameter 5mm.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4: Choose fillet option and put it with the parameter 2.50mm.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5: Then we have to drill the upper side of the bolt.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6: Choose the hole  wizard option and select type of hole and also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Step 7: Then click ok </a:t>
            </a:r>
            <a:r>
              <a:rPr lang="en-US" sz="1800" b="1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9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856396-7790-7896-08C1-604680594B5B}"/>
              </a:ext>
            </a:extLst>
          </p:cNvPr>
          <p:cNvSpPr txBox="1"/>
          <p:nvPr/>
        </p:nvSpPr>
        <p:spPr>
          <a:xfrm>
            <a:off x="240631" y="312821"/>
            <a:ext cx="114139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8: Then we have to put </a:t>
            </a:r>
            <a:r>
              <a:rPr lang="en-US" b="1" i="1" u="sng" dirty="0" err="1"/>
              <a:t>allen</a:t>
            </a:r>
            <a:r>
              <a:rPr lang="en-US" b="1" i="1" u="sng" dirty="0"/>
              <a:t> key, select the origin size and shape of the </a:t>
            </a:r>
            <a:r>
              <a:rPr lang="en-US" b="1" i="1" u="sng" dirty="0" err="1"/>
              <a:t>allen</a:t>
            </a:r>
            <a:r>
              <a:rPr lang="en-US" b="1" i="1" u="sng" dirty="0"/>
              <a:t> key with the diameter 3.2mm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9: Click on ok.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10: After </a:t>
            </a:r>
            <a:r>
              <a:rPr lang="en-US" b="1" i="1" u="sng" dirty="0" err="1"/>
              <a:t>allen</a:t>
            </a:r>
            <a:r>
              <a:rPr lang="en-US" b="1" i="1" u="sng" dirty="0"/>
              <a:t> key shape we have to make thread on the bottom side.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11: Choose the option hole wizard and click on thread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12: And select the thread location the bottom side the bolt.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13: Then select the face {1}.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14: In specification select the type of tap{metric tap}.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15: Choose the type of thread mode {extrude thread}.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16: Then again select the thread option and edit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17: Click on offset with size 3mm direct outward.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u="sng" dirty="0"/>
              <a:t>Step 18: Then select the inner circle and make another circle with the diameter 7mm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91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30F27-BDF0-22CB-9273-4D1A7A6DEA7D}"/>
              </a:ext>
            </a:extLst>
          </p:cNvPr>
          <p:cNvSpPr txBox="1"/>
          <p:nvPr/>
        </p:nvSpPr>
        <p:spPr>
          <a:xfrm>
            <a:off x="517667" y="491134"/>
            <a:ext cx="10692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 u="sng" dirty="0"/>
              <a:t>Step 19: For cutting the external size of the thread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 u="sng" dirty="0"/>
              <a:t>Step 20: Choose extruded cut and change the direction by {through all option}.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i="1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 u="sng" dirty="0"/>
              <a:t>Step 21: Click ok and the </a:t>
            </a:r>
            <a:r>
              <a:rPr lang="en-US" i="1" u="sng" dirty="0" err="1"/>
              <a:t>allen</a:t>
            </a:r>
            <a:r>
              <a:rPr lang="en-US" i="1" u="sng" dirty="0"/>
              <a:t> bolt is ready</a:t>
            </a:r>
          </a:p>
        </p:txBody>
      </p:sp>
    </p:spTree>
    <p:extLst>
      <p:ext uri="{BB962C8B-B14F-4D97-AF65-F5344CB8AC3E}">
        <p14:creationId xmlns:p14="http://schemas.microsoft.com/office/powerpoint/2010/main" val="340596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51960-5BEC-51F0-54AB-AE2F3C15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38" y="-32084"/>
            <a:ext cx="12249038" cy="68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5DF2E-FE9C-90FF-32D0-060DE177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9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CA3F6-94E3-6358-AE31-73B9D8EB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71255-D8F2-E7F9-040E-493CC9FD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76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{B7D5D4B9-DF91-4361-8FE2-7EB36D655D69}tf22712842_win32</Template>
  <TotalTime>128</TotalTime>
  <Words>479</Words>
  <Application>Microsoft Office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</vt:lpstr>
      <vt:lpstr>Bookman Old Style</vt:lpstr>
      <vt:lpstr>Calibri</vt:lpstr>
      <vt:lpstr>Franklin Gothic Book</vt:lpstr>
      <vt:lpstr>Wingdings</vt:lpstr>
      <vt:lpstr>1_RetrospectVTI</vt:lpstr>
      <vt:lpstr>ENGEERING GRAPHICS AND INTRODUCTION TO DIGITAL FABRICATION </vt:lpstr>
      <vt:lpstr>                  TOPIC: HEAD SOCKET SCREW BOLT  Submitted by :                                           SUBMITTED TO:LAV PREET SIR, MD RIZWAN AHMAD: 21SCSE1010811                                                        NITESH KUMAR:21SCSE1010954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ENGEERING GRAPHICS AND INTRODUCTION TO DIGITAL FABRICATION </dc:title>
  <dc:creator>Md rizwan ahmad</dc:creator>
  <cp:lastModifiedBy>Md rizwan ahmad</cp:lastModifiedBy>
  <cp:revision>4</cp:revision>
  <dcterms:created xsi:type="dcterms:W3CDTF">2022-07-03T09:28:33Z</dcterms:created>
  <dcterms:modified xsi:type="dcterms:W3CDTF">2022-07-05T16:01:03Z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